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0B4A9-A52D-5DA7-D55F-9FE481C95F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B13FE7-B497-B750-6F13-17579B998D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C2A945-0C78-F5BE-5134-CA185204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A4E48B-F727-9864-D1E2-2C34990B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14704F-57B8-CB21-B76E-D756460C2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9284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D9CCE-168D-ACBA-F393-AB15C53C3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3CA616-AAE8-8813-3C75-ECCD1EBB6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FD9684-7041-885A-473C-BA8488F9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B94147-536E-618B-198C-CE893F5E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EA5262-D025-529D-FECC-27B8A3A34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705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88518B-37BD-B309-55CB-A2ECC77366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881D58-6700-489F-F2D8-4671FDD27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99629C-FA87-F9EF-3DCD-02738F32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5AA326-9ECC-53B3-A7A5-E887D64B4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5D54F3-0C0E-46A3-E60B-D1727891E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237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9B8AC-F174-8995-E3B5-9B39EEAEC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46F7C7-56BF-957B-BC29-29945A81E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A95BB8-8F4A-DB2B-826E-990AA698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854FD6-F2B1-61D8-A019-FF04AB1DB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AC3A64-D895-9DAC-4AF1-D85FF948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484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6D34E-CF4A-2D2D-21A1-0C42933A4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07D93F-1B67-86C5-8C06-3EA9A3872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D0DAE6-2643-88D3-357E-636CCA8A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45DF76-06FB-9C56-F934-7EC94E74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DEEFF6-91D4-7ADF-E71E-158B1340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0153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442A8B-231D-1CDA-8A73-9EBE8B07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A3986D-EE81-8FCA-A25C-55716B168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7A6B84-8F37-87B8-E6F1-A4887EF60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127E19-DA78-5056-8CED-4F77DBC69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A1275C-8F53-42BE-FE21-F91DB2D2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A0B7CF-85A2-8915-5548-C2DA76C70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513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26D99-2529-8867-AE1A-2C98A4D89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375A30-42D7-DD48-8673-6B16AF1BE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35A779-154F-4A9B-4794-67602422B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03942DA-BF59-5591-60B5-52783F41E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BBCDC4-AEBD-7D59-D282-BA6DA30254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67AE65C-49E2-D7D6-CFE9-E4541392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EEACA2-1EE4-7019-1773-2614FD4BA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CCBE2A-16A8-DFF9-417D-D3069242C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825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6E88E-8816-8E4C-7E87-14A8A071B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296D98-70C7-BCC8-505D-D6FD17111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5C1D64-AAE8-BF4C-3A4C-12C9DB88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4F6E2CF-5506-7D1D-E8A6-0A51BC8E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582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9F29655-F87B-F4A9-7EEA-910E7FF97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F42B10-57AF-EC41-DDD4-056BDBDE2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561A05-E2CB-8CAA-E206-9D309DE8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431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F14DBF-04EB-ADAB-CC11-91A4B2131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0C3928-CDCD-04A6-80AE-6C4961A07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F9DC94-5574-5947-7B45-64AF378F6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C240F6-0969-FDB3-9604-8B8CD5FD2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2078F7-6A7F-B772-74B3-8A3CFE4E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8183BB-86D4-0CAE-1F1A-8F3397FAA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2975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29147-C5A0-5CD5-950D-13B7967D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D0C360-0C57-9924-AEFB-89A05906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D4BC99-8FB9-AC70-D3AC-033A563F7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D95AE4-9412-3BFF-721E-F6B686D36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D1F718-1376-D078-6DE2-02F02695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3E1C96-36FC-19C8-584B-CA8DE79C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943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6F4C25-B01E-4A40-E6E0-3D9781CB9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DBB465-9ADD-D07D-A524-0B776F503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A0A9EA-6339-E56B-A7F6-AA2CB1D11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040AE2-FCD6-4E72-8235-2A2995BC2EB4}" type="datetimeFigureOut">
              <a:rPr lang="es-AR" smtClean="0"/>
              <a:t>22/5/2024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0DC5CE-6423-A60A-02CB-FC492C7B9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C8BCE9-6B5D-566E-A01F-4E42BCCEE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9479B5-4F23-421D-8029-D9286DB5276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246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CDFCF-99A7-46C8-A481-04A9E1207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8500"/>
          </a:xfrm>
        </p:spPr>
        <p:txBody>
          <a:bodyPr/>
          <a:lstStyle/>
          <a:p>
            <a:endParaRPr lang="es-AR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B4252560-5EDA-418F-B1D9-CBF67E4172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2875"/>
            <a:ext cx="12192000" cy="365125"/>
          </a:xfrm>
        </p:spPr>
      </p:pic>
    </p:spTree>
    <p:extLst>
      <p:ext uri="{BB962C8B-B14F-4D97-AF65-F5344CB8AC3E}">
        <p14:creationId xmlns:p14="http://schemas.microsoft.com/office/powerpoint/2010/main" val="231960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ECDFCF-99A7-46C8-A481-04A9E1207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8500"/>
          </a:xfrm>
        </p:spPr>
        <p:txBody>
          <a:bodyPr/>
          <a:lstStyle/>
          <a:p>
            <a:endParaRPr lang="es-AR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B4252560-5EDA-418F-B1D9-CBF67E4172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2875"/>
            <a:ext cx="12192000" cy="365125"/>
          </a:xfrm>
        </p:spPr>
      </p:pic>
    </p:spTree>
    <p:extLst>
      <p:ext uri="{BB962C8B-B14F-4D97-AF65-F5344CB8AC3E}">
        <p14:creationId xmlns:p14="http://schemas.microsoft.com/office/powerpoint/2010/main" val="1337896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BC58CA-DB83-431D-B785-EF5AEB2E2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16646"/>
          </a:xfrm>
        </p:spPr>
        <p:txBody>
          <a:bodyPr/>
          <a:lstStyle/>
          <a:p>
            <a:endParaRPr lang="es-AR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4C13D00-E916-4EDD-8D18-B45E162A00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1771"/>
            <a:ext cx="12192000" cy="2076230"/>
          </a:xfrm>
        </p:spPr>
      </p:pic>
    </p:spTree>
    <p:extLst>
      <p:ext uri="{BB962C8B-B14F-4D97-AF65-F5344CB8AC3E}">
        <p14:creationId xmlns:p14="http://schemas.microsoft.com/office/powerpoint/2010/main" val="471593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Santiago Manuel Gatti</dc:creator>
  <cp:lastModifiedBy>Cecilia Cabaleiro</cp:lastModifiedBy>
  <cp:revision>10</cp:revision>
  <dcterms:created xsi:type="dcterms:W3CDTF">2024-04-22T19:08:50Z</dcterms:created>
  <dcterms:modified xsi:type="dcterms:W3CDTF">2024-05-22T18:16:59Z</dcterms:modified>
</cp:coreProperties>
</file>